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25" autoAdjust="0"/>
    <p:restoredTop sz="94660"/>
  </p:normalViewPr>
  <p:slideViewPr>
    <p:cSldViewPr snapToGrid="0">
      <p:cViewPr varScale="1">
        <p:scale>
          <a:sx n="64" d="100"/>
          <a:sy n="64" d="100"/>
        </p:scale>
        <p:origin x="988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38. 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㈜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네이처홀드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쑥소쿰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손빨래세제</a:t>
                </a:r>
                <a:r>
                  <a:rPr lang="en-US" altLang="ko-KR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(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민감용</a:t>
                </a:r>
                <a:r>
                  <a:rPr lang="en-US" altLang="ko-KR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)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2022.05.06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886811"/>
              </p:ext>
            </p:extLst>
          </p:nvPr>
        </p:nvGraphicFramePr>
        <p:xfrm>
          <a:off x="248478" y="1411357"/>
          <a:ext cx="11628783" cy="4836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이미지가 돋보이게 연출 요청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산뜻한 </a:t>
                      </a:r>
                      <a:r>
                        <a:rPr lang="ko-KR" altLang="en-US" sz="1200" dirty="0" err="1"/>
                        <a:t>강화사자발쑥</a:t>
                      </a:r>
                      <a:r>
                        <a:rPr lang="ko-KR" altLang="en-US" sz="1200" dirty="0"/>
                        <a:t> 이미지 연출 요청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손 세탁 시 피부자극 걱정을 덜 수 있을 것 같은 연출 요청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민감한 의류 세탁엔 쑥소쿰 손빨래 전용세제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쑥 중 으뜸인 </a:t>
                      </a:r>
                      <a:r>
                        <a:rPr lang="ko-KR" altLang="en-US" sz="1200" dirty="0" err="1"/>
                        <a:t>강화사자발쑥</a:t>
                      </a:r>
                      <a:r>
                        <a:rPr lang="ko-KR" altLang="en-US" sz="1200" dirty="0"/>
                        <a:t> 사용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은은하고 싱그러운 </a:t>
                      </a:r>
                      <a:r>
                        <a:rPr lang="ko-KR" altLang="en-US" sz="1200" dirty="0" err="1"/>
                        <a:t>쑥향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식물유래 세정성분 사용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손빨래에 적합하도록 공인기관 피부자극 테스트 완료</a:t>
                      </a: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클로즈업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548263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890D1847-74BF-26AF-8FDB-A65291EC65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7680" y="2145336"/>
            <a:ext cx="1652658" cy="1750804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42E698A9-F838-F467-8E3A-9814A2452F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0870" y="2145336"/>
            <a:ext cx="1981200" cy="164782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0F6A941F-1F12-0E09-A41B-F494E0652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0000" y="1960408"/>
            <a:ext cx="2166524" cy="2017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776133"/>
              </p:ext>
            </p:extLst>
          </p:nvPr>
        </p:nvGraphicFramePr>
        <p:xfrm>
          <a:off x="248478" y="1411357"/>
          <a:ext cx="11628783" cy="46378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실크나 블라우스 같은 고급의류 손빨래 장면 연출 요청</a:t>
                      </a: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손빨래가 잘 된 의류와 제품을 같이 연출 요청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속옷</a:t>
                      </a:r>
                      <a:r>
                        <a:rPr lang="en-US" altLang="ko-KR" sz="1200" dirty="0"/>
                        <a:t>, </a:t>
                      </a:r>
                      <a:r>
                        <a:rPr lang="ko-KR" altLang="en-US" sz="1200" dirty="0" err="1"/>
                        <a:t>아기옷</a:t>
                      </a:r>
                      <a:r>
                        <a:rPr lang="en-US" altLang="ko-KR" sz="1200" dirty="0"/>
                        <a:t>, </a:t>
                      </a:r>
                      <a:r>
                        <a:rPr lang="ko-KR" altLang="en-US" sz="1200" dirty="0"/>
                        <a:t>블라우스 등 민감한 의류에 적합한 </a:t>
                      </a:r>
                      <a:r>
                        <a:rPr lang="ko-KR" altLang="en-US" sz="1200" dirty="0" err="1"/>
                        <a:t>마일드한</a:t>
                      </a:r>
                      <a:r>
                        <a:rPr lang="ko-KR" altLang="en-US" sz="1200" dirty="0"/>
                        <a:t> 중성세제</a:t>
                      </a: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손빨래가 필요 할 땐</a:t>
                      </a:r>
                      <a:r>
                        <a:rPr lang="en-US" altLang="ko-KR" sz="1200" dirty="0"/>
                        <a:t> </a:t>
                      </a:r>
                      <a:r>
                        <a:rPr lang="ko-KR" altLang="en-US" sz="1200" dirty="0"/>
                        <a:t>쑥소쿰 손빨래 전용세제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068553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3718</TotalTime>
  <Words>141</Words>
  <Application>Microsoft Office PowerPoint</Application>
  <PresentationFormat>와이드스크린</PresentationFormat>
  <Paragraphs>54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전호진</cp:lastModifiedBy>
  <cp:revision>227</cp:revision>
  <dcterms:created xsi:type="dcterms:W3CDTF">2020-06-07T11:33:37Z</dcterms:created>
  <dcterms:modified xsi:type="dcterms:W3CDTF">2022-05-20T09:07:00Z</dcterms:modified>
</cp:coreProperties>
</file>